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FE97181-8054-41F6-AF7F-4BE545F53EE7}" type="datetimeFigureOut">
              <a:rPr lang="en-US" smtClean="0"/>
              <a:t>11/25/2024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3E4EACA-6EC8-4E20-8A7A-16AE2ADFB03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E97181-8054-41F6-AF7F-4BE545F53EE7}" type="datetimeFigureOut">
              <a:rPr lang="en-US" smtClean="0"/>
              <a:t>11/25/2024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3E4EACA-6EC8-4E20-8A7A-16AE2ADFB03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E97181-8054-41F6-AF7F-4BE545F53EE7}" type="datetimeFigureOut">
              <a:rPr lang="en-US" smtClean="0"/>
              <a:t>11/25/2024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3E4EACA-6EC8-4E20-8A7A-16AE2ADFB03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E97181-8054-41F6-AF7F-4BE545F53EE7}" type="datetimeFigureOut">
              <a:rPr lang="en-US" smtClean="0"/>
              <a:t>11/25/2024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3E4EACA-6EC8-4E20-8A7A-16AE2ADFB03F}"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FE97181-8054-41F6-AF7F-4BE545F53EE7}" type="datetimeFigureOut">
              <a:rPr lang="en-US" smtClean="0"/>
              <a:t>11/25/2024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3E4EACA-6EC8-4E20-8A7A-16AE2ADFB03F}"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E97181-8054-41F6-AF7F-4BE545F53EE7}" type="datetimeFigureOut">
              <a:rPr lang="en-US" smtClean="0"/>
              <a:t>11/25/2024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3E4EACA-6EC8-4E20-8A7A-16AE2ADFB03F}"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FE97181-8054-41F6-AF7F-4BE545F53EE7}" type="datetimeFigureOut">
              <a:rPr lang="en-US" smtClean="0"/>
              <a:t>11/25/2024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3E4EACA-6EC8-4E20-8A7A-16AE2ADFB03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FE97181-8054-41F6-AF7F-4BE545F53EE7}" type="datetimeFigureOut">
              <a:rPr lang="en-US" smtClean="0"/>
              <a:t>11/25/2024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3E4EACA-6EC8-4E20-8A7A-16AE2ADFB03F}"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FE97181-8054-41F6-AF7F-4BE545F53EE7}" type="datetimeFigureOut">
              <a:rPr lang="en-US" smtClean="0"/>
              <a:t>11/25/2024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3E4EACA-6EC8-4E20-8A7A-16AE2ADFB03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FE97181-8054-41F6-AF7F-4BE545F53EE7}" type="datetimeFigureOut">
              <a:rPr lang="en-US" smtClean="0"/>
              <a:t>11/25/2024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3E4EACA-6EC8-4E20-8A7A-16AE2ADFB03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FE97181-8054-41F6-AF7F-4BE545F53EE7}" type="datetimeFigureOut">
              <a:rPr lang="en-US" smtClean="0"/>
              <a:t>11/25/2024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3E4EACA-6EC8-4E20-8A7A-16AE2ADFB03F}"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FE97181-8054-41F6-AF7F-4BE545F53EE7}" type="datetimeFigureOut">
              <a:rPr lang="en-US" smtClean="0"/>
              <a:t>11/25/2024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3E4EACA-6EC8-4E20-8A7A-16AE2ADFB03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smtClean="0"/>
              <a:t>Strategy Formulation</a:t>
            </a:r>
            <a:endParaRPr lang="en-US" b="1"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buNone/>
            </a:pPr>
            <a:r>
              <a:rPr lang="en-US" dirty="0" smtClean="0"/>
              <a:t>Strategy formulation is a critical phase in the strategic management process where organizations define clear objectives and develop a blueprint to achieve them. It involves analyzing the internal and external environment to identify strengths, weaknesses, opportunities, and threats (SWOT). This phase necessitates the integration of insights from various functional areas like marketing, finance, and operations to craft strategies aligned with the organization’s mission and vision. The ultimate goal is establishing a competitive advantage and fostering sustainable growth, ensuring the organization’s long-term viability and success.</a:t>
            </a:r>
            <a:endParaRPr lang="en-US" dirty="0"/>
          </a:p>
        </p:txBody>
      </p:sp>
      <p:sp>
        <p:nvSpPr>
          <p:cNvPr id="2" name="Title 1"/>
          <p:cNvSpPr>
            <a:spLocks noGrp="1"/>
          </p:cNvSpPr>
          <p:nvPr>
            <p:ph type="title"/>
          </p:nvPr>
        </p:nvSpPr>
        <p:spPr/>
        <p:txBody>
          <a:bodyPr/>
          <a:lstStyle/>
          <a:p>
            <a:r>
              <a:rPr lang="en-US" b="1" dirty="0" smtClean="0"/>
              <a:t>What is Strategy Formulation?</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buNone/>
            </a:pPr>
            <a:r>
              <a:rPr lang="en-US" dirty="0" smtClean="0"/>
              <a:t>Strategy formulation refers to strategic planning or long-range planning. It is connected with developing an organization’s mission objectives, strategies, and policies. This begins with analyzing the situation: finding the strategic fit between external opportunities and internal strengths. Also, while working around external threats and weaknesses. As analyzing the strategic factors in the light of the current situations. Opportunity divided by capacity is the essence of strategy. A company cannot exploit an opportunity without the capacity (resources).</a:t>
            </a:r>
            <a:endParaRPr lang="en-US" dirty="0"/>
          </a:p>
        </p:txBody>
      </p:sp>
      <p:sp>
        <p:nvSpPr>
          <p:cNvPr id="2" name="Title 1"/>
          <p:cNvSpPr>
            <a:spLocks noGrp="1"/>
          </p:cNvSpPr>
          <p:nvPr>
            <p:ph type="title"/>
          </p:nvPr>
        </p:nvSpPr>
        <p:spPr/>
        <p:txBody>
          <a:bodyPr/>
          <a:lstStyle/>
          <a:p>
            <a:r>
              <a:rPr lang="en-US" b="1" dirty="0" smtClean="0"/>
              <a:t>What is Strategy Formulation?</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buNone/>
            </a:pPr>
            <a:r>
              <a:rPr lang="en-US" dirty="0" smtClean="0"/>
              <a:t>Strategy formulation occurs at various </a:t>
            </a:r>
            <a:r>
              <a:rPr lang="en-US" dirty="0" err="1" smtClean="0"/>
              <a:t>organisational</a:t>
            </a:r>
            <a:r>
              <a:rPr lang="en-US" dirty="0" smtClean="0"/>
              <a:t> levels. Each focuses on different aspects of the organization’s goals and operations. Here are the primary levels of strategy formulation:</a:t>
            </a:r>
          </a:p>
          <a:p>
            <a:pPr algn="just"/>
            <a:r>
              <a:rPr lang="en-US" b="1" dirty="0" smtClean="0"/>
              <a:t>Corporate-Level Strategy</a:t>
            </a:r>
          </a:p>
          <a:p>
            <a:pPr algn="just">
              <a:buNone/>
            </a:pPr>
            <a:r>
              <a:rPr lang="en-US" dirty="0" smtClean="0"/>
              <a:t>Corporate-level strategy is the highest level of strategy formulation. It focuses on the overall scope and direction of the organization. It involves decision-making by the top management regarding which businesses to engage in and how to allocate resources among them.</a:t>
            </a:r>
            <a:endParaRPr lang="en-US" dirty="0"/>
          </a:p>
        </p:txBody>
      </p:sp>
      <p:sp>
        <p:nvSpPr>
          <p:cNvPr id="2" name="Title 1"/>
          <p:cNvSpPr>
            <a:spLocks noGrp="1"/>
          </p:cNvSpPr>
          <p:nvPr>
            <p:ph type="title"/>
          </p:nvPr>
        </p:nvSpPr>
        <p:spPr/>
        <p:txBody>
          <a:bodyPr/>
          <a:lstStyle/>
          <a:p>
            <a:r>
              <a:rPr lang="en-US" b="1" dirty="0" smtClean="0"/>
              <a:t>Levels of Strategy Formulation</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n-US" b="1" dirty="0" smtClean="0"/>
              <a:t>Business Level Strategy</a:t>
            </a:r>
          </a:p>
          <a:p>
            <a:pPr algn="just">
              <a:buNone/>
            </a:pPr>
            <a:r>
              <a:rPr lang="en-US" dirty="0" smtClean="0"/>
              <a:t>Business-level strategy concerns how the organization plans to compete successfully in specific markets. It involves developing unique value propositions and competitive advantages.</a:t>
            </a:r>
          </a:p>
          <a:p>
            <a:pPr algn="just"/>
            <a:r>
              <a:rPr lang="en-US" b="1" dirty="0" smtClean="0"/>
              <a:t>Functional Level Strategy</a:t>
            </a:r>
          </a:p>
          <a:p>
            <a:pPr algn="just">
              <a:buNone/>
            </a:pPr>
            <a:r>
              <a:rPr lang="en-US" dirty="0" smtClean="0"/>
              <a:t>This strategy focuses on the specific actions. It also includes processes within various departments (like marketing, finance, operations, etc.) to support the business-level strategy.</a:t>
            </a:r>
            <a:endParaRPr lang="en-US" dirty="0"/>
          </a:p>
        </p:txBody>
      </p:sp>
      <p:sp>
        <p:nvSpPr>
          <p:cNvPr id="2" name="Title 1"/>
          <p:cNvSpPr>
            <a:spLocks noGrp="1"/>
          </p:cNvSpPr>
          <p:nvPr>
            <p:ph type="title"/>
          </p:nvPr>
        </p:nvSpPr>
        <p:spPr/>
        <p:txBody>
          <a:bodyPr/>
          <a:lstStyle/>
          <a:p>
            <a:r>
              <a:rPr lang="en-US" b="1" dirty="0" smtClean="0"/>
              <a:t>Levels of Strategy Formulation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r>
              <a:rPr lang="en-US" dirty="0" smtClean="0"/>
              <a:t>The first step entails </a:t>
            </a:r>
            <a:r>
              <a:rPr lang="en-US" dirty="0" err="1" smtClean="0"/>
              <a:t>conceptualising</a:t>
            </a:r>
            <a:r>
              <a:rPr lang="en-US" dirty="0" smtClean="0"/>
              <a:t>. In this step, the company’s management studies the predefined plans and goals. </a:t>
            </a:r>
          </a:p>
          <a:p>
            <a:pPr algn="just"/>
            <a:r>
              <a:rPr lang="en-US" dirty="0" smtClean="0"/>
              <a:t>The next step is to examine the existing goals outlined in the plan and establish long-term goals.  </a:t>
            </a:r>
          </a:p>
          <a:p>
            <a:pPr algn="just"/>
            <a:r>
              <a:rPr lang="en-US" dirty="0" smtClean="0"/>
              <a:t>This evaluation, also known as “value engineering,” seeks to evaluate the strategies that are worth it for the company. </a:t>
            </a:r>
          </a:p>
          <a:p>
            <a:pPr algn="just"/>
            <a:r>
              <a:rPr lang="en-US" dirty="0" smtClean="0"/>
              <a:t>This is accomplished by finding the difference between the suggested approach and the predetermined criteria. If the offered solutions are better than the predefined ones, they are accepted. Else they are rejected.  </a:t>
            </a:r>
          </a:p>
          <a:p>
            <a:pPr algn="just"/>
            <a:r>
              <a:rPr lang="en-US" dirty="0" smtClean="0"/>
              <a:t>The implementation of the strategy is the final step in this process. This step entails putting the recommended strategy into action. </a:t>
            </a:r>
          </a:p>
          <a:p>
            <a:pPr algn="just"/>
            <a:r>
              <a:rPr lang="en-US" dirty="0" smtClean="0"/>
              <a:t>The technique adopted may decide who is responsible for resource distribution. A </a:t>
            </a:r>
            <a:r>
              <a:rPr lang="en-US" dirty="0" err="1" smtClean="0"/>
              <a:t>minimax</a:t>
            </a:r>
            <a:r>
              <a:rPr lang="en-US" dirty="0" smtClean="0"/>
              <a:t> strategy, for instance, is a strategy in which management distributes resources to </a:t>
            </a:r>
            <a:r>
              <a:rPr lang="en-US" dirty="0" err="1" smtClean="0"/>
              <a:t>minimise</a:t>
            </a:r>
            <a:r>
              <a:rPr lang="en-US" dirty="0" smtClean="0"/>
              <a:t> resource scarcity due to loss.</a:t>
            </a:r>
            <a:endParaRPr lang="en-US" dirty="0"/>
          </a:p>
        </p:txBody>
      </p:sp>
      <p:sp>
        <p:nvSpPr>
          <p:cNvPr id="2" name="Title 1"/>
          <p:cNvSpPr>
            <a:spLocks noGrp="1"/>
          </p:cNvSpPr>
          <p:nvPr>
            <p:ph type="title"/>
          </p:nvPr>
        </p:nvSpPr>
        <p:spPr/>
        <p:txBody>
          <a:bodyPr/>
          <a:lstStyle/>
          <a:p>
            <a:r>
              <a:rPr lang="en-US" b="1" dirty="0" smtClean="0"/>
              <a:t>Strategy Formulation Process</a:t>
            </a:r>
            <a:endParaRPr lang="en-US"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TotalTime>
  <Words>496</Words>
  <Application>Microsoft Office PowerPoint</Application>
  <PresentationFormat>On-screen Show (4:3)</PresentationFormat>
  <Paragraphs>21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Strategy Formulation</vt:lpstr>
      <vt:lpstr>What is Strategy Formulation?</vt:lpstr>
      <vt:lpstr>What is Strategy Formulation?</vt:lpstr>
      <vt:lpstr>Levels of Strategy Formulation</vt:lpstr>
      <vt:lpstr>Levels of Strategy Formulation</vt:lpstr>
      <vt:lpstr>Strategy Formulation Process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Strategy Formulation</dc:title>
  <dc:creator>Hp</dc:creator>
  <cp:lastModifiedBy>Hp</cp:lastModifiedBy>
  <cp:revision>1</cp:revision>
  <dcterms:created xsi:type="dcterms:W3CDTF">2024-11-25T06:20:10Z</dcterms:created>
  <dcterms:modified xsi:type="dcterms:W3CDTF">2024-11-25T06:25:31Z</dcterms:modified>
</cp:coreProperties>
</file>